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70" r:id="rId8"/>
    <p:sldId id="268" r:id="rId9"/>
    <p:sldId id="267" r:id="rId10"/>
    <p:sldId id="263" r:id="rId11"/>
    <p:sldId id="264" r:id="rId12"/>
    <p:sldId id="265" r:id="rId13"/>
    <p:sldId id="261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1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15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9301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07831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1166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4902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34703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706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5557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4625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121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0538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228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3792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4135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585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8693B-6642-40A7-B9C9-3CC67CE78676}" type="datetimeFigureOut">
              <a:rPr lang="en-IN" smtClean="0"/>
              <a:t>01-12-2017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9039A66-1120-4BCB-AE62-7B2D9DC35D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379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9279" y="832513"/>
            <a:ext cx="8915399" cy="3029803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RENOVATION </a:t>
            </a: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b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</a:t>
            </a:r>
            <a:b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b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380930"/>
            <a:ext cx="8915399" cy="2265529"/>
          </a:xfrm>
        </p:spPr>
        <p:txBody>
          <a:bodyPr>
            <a:noAutofit/>
          </a:bodyPr>
          <a:lstStyle/>
          <a:p>
            <a:endParaRPr lang="en-IN" sz="1500" b="1" dirty="0" smtClean="0"/>
          </a:p>
          <a:p>
            <a:endParaRPr lang="en-IN" sz="1500" b="1" dirty="0"/>
          </a:p>
          <a:p>
            <a:r>
              <a:rPr lang="en-IN" sz="1500" b="1" dirty="0" smtClean="0"/>
              <a:t>PANCHANAN TURUK(15/04/DCS/04)</a:t>
            </a:r>
          </a:p>
          <a:p>
            <a:r>
              <a:rPr lang="en-IN" sz="1500" b="1" dirty="0" smtClean="0"/>
              <a:t>NAGMA BEGUM(15/04/DCS/03)</a:t>
            </a:r>
          </a:p>
          <a:p>
            <a:r>
              <a:rPr lang="en-IN" sz="1500" b="1" dirty="0" smtClean="0"/>
              <a:t>SRIDHAR SWAIN(15/04/DCS/08)</a:t>
            </a:r>
          </a:p>
          <a:p>
            <a:r>
              <a:rPr lang="en-IN" sz="1500" b="1" dirty="0" smtClean="0"/>
              <a:t>SIBANI PANIGRAHY(15/04/DCS/07)</a:t>
            </a:r>
            <a:endParaRPr lang="en-IN" sz="15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237" y="2433637"/>
            <a:ext cx="2295525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4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04189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HOME PAGE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2" y="1514900"/>
            <a:ext cx="9949218" cy="4681183"/>
          </a:xfrm>
        </p:spPr>
      </p:pic>
    </p:spTree>
    <p:extLst>
      <p:ext uri="{BB962C8B-B14F-4D97-AF65-F5344CB8AC3E}">
        <p14:creationId xmlns:p14="http://schemas.microsoft.com/office/powerpoint/2010/main" val="264297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4878" y="705997"/>
            <a:ext cx="9599075" cy="686075"/>
          </a:xfrm>
        </p:spPr>
        <p:txBody>
          <a:bodyPr>
            <a:normAutofit/>
          </a:bodyPr>
          <a:lstStyle/>
          <a:p>
            <a:r>
              <a:rPr lang="en-IN" u="sng" dirty="0" smtClean="0"/>
              <a:t>SIGN-UP PAGE </a:t>
            </a:r>
            <a:r>
              <a:rPr lang="en-IN" dirty="0" smtClean="0"/>
              <a:t>                   </a:t>
            </a:r>
            <a:r>
              <a:rPr lang="en-IN" u="sng" dirty="0" smtClean="0"/>
              <a:t>LOGIN PAGE</a:t>
            </a:r>
            <a:endParaRPr lang="en-IN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" t="8712" r="1488" b="7284"/>
          <a:stretch/>
        </p:blipFill>
        <p:spPr>
          <a:xfrm>
            <a:off x="859358" y="1924335"/>
            <a:ext cx="5323077" cy="465388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59" r="1357" b="6874"/>
          <a:stretch/>
        </p:blipFill>
        <p:spPr>
          <a:xfrm>
            <a:off x="6591869" y="1924336"/>
            <a:ext cx="5349921" cy="465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27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5165" y="395510"/>
            <a:ext cx="8911687" cy="717010"/>
          </a:xfrm>
        </p:spPr>
        <p:txBody>
          <a:bodyPr>
            <a:normAutofit/>
          </a:bodyPr>
          <a:lstStyle/>
          <a:p>
            <a:r>
              <a:rPr lang="en-IN" dirty="0" smtClean="0"/>
              <a:t> REGISTRATION FORM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90" r="13112" b="5055"/>
          <a:stretch/>
        </p:blipFill>
        <p:spPr>
          <a:xfrm>
            <a:off x="990600" y="1310640"/>
            <a:ext cx="5501640" cy="554736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" t="8324" r="12726" b="7595"/>
          <a:stretch/>
        </p:blipFill>
        <p:spPr>
          <a:xfrm>
            <a:off x="6736080" y="1310640"/>
            <a:ext cx="5181600" cy="554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60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36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The website central university of Orissa is completed, satisfying the required design specification. </a:t>
            </a:r>
            <a:endParaRPr lang="en-IN" dirty="0" smtClean="0"/>
          </a:p>
          <a:p>
            <a:r>
              <a:rPr lang="en-IN" dirty="0" smtClean="0"/>
              <a:t>The </a:t>
            </a:r>
            <a:r>
              <a:rPr lang="en-IN" dirty="0"/>
              <a:t>system provides a user-friendly interface. </a:t>
            </a:r>
            <a:endParaRPr lang="en-IN" dirty="0" smtClean="0"/>
          </a:p>
          <a:p>
            <a:r>
              <a:rPr lang="en-IN" dirty="0" smtClean="0"/>
              <a:t>This </a:t>
            </a:r>
            <a:r>
              <a:rPr lang="en-IN" dirty="0"/>
              <a:t>website is developed with modular approach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/>
              <a:t>All modules in the project have been tested the project have been tested the project have been tested with valid data and invalid data and everything works successfully. </a:t>
            </a:r>
            <a:endParaRPr lang="en-IN" dirty="0" smtClean="0"/>
          </a:p>
          <a:p>
            <a:r>
              <a:rPr lang="en-IN" dirty="0" smtClean="0"/>
              <a:t>The </a:t>
            </a:r>
            <a:r>
              <a:rPr lang="en-IN" dirty="0"/>
              <a:t>constraints are met and overcome </a:t>
            </a:r>
            <a:r>
              <a:rPr lang="en-IN" dirty="0" smtClean="0"/>
              <a:t>successfully.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237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REFRENCES</a:t>
            </a:r>
            <a:endParaRPr lang="en-IN" sz="36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W3 SCHOOLS ONLINE WEB TUTORIAL</a:t>
            </a:r>
          </a:p>
          <a:p>
            <a:pPr lvl="0"/>
            <a:r>
              <a:rPr lang="en-US" dirty="0"/>
              <a:t>Web Technology Black </a:t>
            </a:r>
            <a:r>
              <a:rPr lang="en-US" dirty="0" smtClean="0"/>
              <a:t>Book</a:t>
            </a:r>
          </a:p>
          <a:p>
            <a:pPr lvl="0"/>
            <a:r>
              <a:rPr lang="en-US" dirty="0" smtClean="0"/>
              <a:t>Tutorial point</a:t>
            </a:r>
          </a:p>
          <a:p>
            <a:r>
              <a:rPr lang="en-US" dirty="0"/>
              <a:t>Professional vb.net Book by Billy Hollis and Fred </a:t>
            </a:r>
            <a:r>
              <a:rPr lang="en-US" dirty="0" smtClean="0"/>
              <a:t>Barwell</a:t>
            </a:r>
            <a:endParaRPr lang="en-IN" dirty="0"/>
          </a:p>
          <a:p>
            <a:r>
              <a:rPr lang="en-US" dirty="0"/>
              <a:t>Programing Knowledge  (https://www.youtube.com/user/ProgrammingKnowledge)</a:t>
            </a:r>
            <a:endParaRPr lang="en-IN" dirty="0"/>
          </a:p>
          <a:p>
            <a:r>
              <a:rPr lang="en-US" dirty="0"/>
              <a:t>Kudvenkat (https://www.youtube.com/channel/UCCTVrRB5KpIiK6V2GGVsR1Q</a:t>
            </a:r>
            <a:r>
              <a:rPr lang="en-US" dirty="0" smtClean="0"/>
              <a:t>)</a:t>
            </a:r>
          </a:p>
          <a:p>
            <a:pPr lvl="0"/>
            <a:r>
              <a:rPr lang="en-US" dirty="0"/>
              <a:t>ASP.NET Tutorials (https://docs.microsoft.com/en-us/aspnet/tutorials)</a:t>
            </a:r>
            <a:endParaRPr lang="en-IN" dirty="0"/>
          </a:p>
          <a:p>
            <a:r>
              <a:rPr lang="en-US" dirty="0"/>
              <a:t>Online Tutorial (https://www.youtube.com/channel/UCbwXnUipZsLfUckBPsC7Jog</a:t>
            </a:r>
            <a:endParaRPr lang="en-IN" dirty="0"/>
          </a:p>
          <a:p>
            <a:pPr lvl="0"/>
            <a:endParaRPr lang="en-IN" dirty="0" smtClean="0"/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630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61063"/>
            <a:ext cx="10515600" cy="4599294"/>
          </a:xfrm>
        </p:spPr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Make the existing website more user friendly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Introduce the feature of login and register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Finding all the information  about admission more easily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Making the use of Asp. Net tools  to develop website.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Improve the quality of the project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Modernisation using social media links.</a:t>
            </a:r>
          </a:p>
          <a:p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28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  <a:endParaRPr lang="en-IN" sz="36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Difficult for students.</a:t>
            </a:r>
          </a:p>
          <a:p>
            <a:r>
              <a:rPr lang="en-IN" dirty="0" smtClean="0"/>
              <a:t> </a:t>
            </a:r>
            <a:r>
              <a:rPr lang="en-IN" dirty="0"/>
              <a:t>Time consuming.</a:t>
            </a:r>
          </a:p>
          <a:p>
            <a:r>
              <a:rPr lang="en-IN" dirty="0" smtClean="0"/>
              <a:t> </a:t>
            </a:r>
            <a:r>
              <a:rPr lang="en-IN" dirty="0"/>
              <a:t>User Login and registration are not provided</a:t>
            </a:r>
          </a:p>
          <a:p>
            <a:r>
              <a:rPr lang="en-IN" dirty="0" smtClean="0"/>
              <a:t> </a:t>
            </a:r>
            <a:r>
              <a:rPr lang="en-IN" dirty="0"/>
              <a:t>All the facilities details are not </a:t>
            </a:r>
            <a:r>
              <a:rPr lang="en-IN" dirty="0" smtClean="0"/>
              <a:t>given</a:t>
            </a:r>
          </a:p>
          <a:p>
            <a:r>
              <a:rPr lang="en-IN" dirty="0" smtClean="0"/>
              <a:t>No social media feature included.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8128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IN" sz="36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 Provides </a:t>
            </a:r>
            <a:r>
              <a:rPr lang="en-IN" dirty="0"/>
              <a:t>online help </a:t>
            </a:r>
            <a:r>
              <a:rPr lang="en-IN" dirty="0" smtClean="0"/>
              <a:t>for admission </a:t>
            </a:r>
            <a:r>
              <a:rPr lang="en-IN" dirty="0"/>
              <a:t>procedure and </a:t>
            </a:r>
            <a:r>
              <a:rPr lang="en-IN" dirty="0" smtClean="0"/>
              <a:t>counselling</a:t>
            </a:r>
            <a:r>
              <a:rPr lang="en-IN" dirty="0"/>
              <a:t>.</a:t>
            </a:r>
          </a:p>
          <a:p>
            <a:r>
              <a:rPr lang="en-IN" dirty="0" smtClean="0"/>
              <a:t> Helps </a:t>
            </a:r>
            <a:r>
              <a:rPr lang="en-IN" dirty="0"/>
              <a:t>all the users to view the list of administrative staff.</a:t>
            </a:r>
          </a:p>
          <a:p>
            <a:r>
              <a:rPr lang="en-IN" dirty="0" smtClean="0"/>
              <a:t>  Provides </a:t>
            </a:r>
            <a:r>
              <a:rPr lang="en-IN" dirty="0"/>
              <a:t>all the facilities available in the </a:t>
            </a:r>
            <a:r>
              <a:rPr lang="en-IN" dirty="0" smtClean="0"/>
              <a:t>University.</a:t>
            </a:r>
            <a:endParaRPr lang="en-IN" dirty="0"/>
          </a:p>
          <a:p>
            <a:r>
              <a:rPr lang="en-IN" dirty="0" smtClean="0"/>
              <a:t> </a:t>
            </a:r>
            <a:r>
              <a:rPr lang="en-IN" dirty="0"/>
              <a:t>Login users can take the advantage of the online registration</a:t>
            </a:r>
          </a:p>
          <a:p>
            <a:endParaRPr lang="en-IN" dirty="0"/>
          </a:p>
          <a:p>
            <a:r>
              <a:rPr lang="en-IN" dirty="0" smtClean="0"/>
              <a:t> </a:t>
            </a:r>
            <a:r>
              <a:rPr lang="en-IN" dirty="0"/>
              <a:t>The User can follow </a:t>
            </a:r>
            <a:r>
              <a:rPr lang="en-IN" dirty="0" smtClean="0"/>
              <a:t>the </a:t>
            </a:r>
            <a:r>
              <a:rPr lang="en-IN" dirty="0"/>
              <a:t>website </a:t>
            </a:r>
            <a:r>
              <a:rPr lang="en-IN" dirty="0" smtClean="0"/>
              <a:t>on social </a:t>
            </a:r>
            <a:r>
              <a:rPr lang="en-IN" dirty="0"/>
              <a:t>media</a:t>
            </a:r>
          </a:p>
          <a:p>
            <a:endParaRPr lang="en-IN" dirty="0"/>
          </a:p>
          <a:p>
            <a:r>
              <a:rPr lang="en-IN" dirty="0" smtClean="0"/>
              <a:t>User friendly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2724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SPECIFICATIONS</a:t>
            </a:r>
            <a:endParaRPr lang="en-IN" sz="36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642281"/>
            <a:ext cx="8915400" cy="47244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IN" sz="3800" b="1" dirty="0"/>
              <a:t>1. </a:t>
            </a:r>
            <a:r>
              <a:rPr lang="en-IN" sz="3800" b="1" dirty="0" smtClean="0"/>
              <a:t>Minimum </a:t>
            </a:r>
            <a:r>
              <a:rPr lang="en-IN" sz="3600" b="1" dirty="0" smtClean="0"/>
              <a:t>Hardware </a:t>
            </a:r>
            <a:r>
              <a:rPr lang="en-IN" sz="3600" b="1" dirty="0"/>
              <a:t>Requirements</a:t>
            </a:r>
          </a:p>
          <a:p>
            <a:r>
              <a:rPr lang="en-IN" sz="2300" dirty="0"/>
              <a:t>CPU : </a:t>
            </a:r>
            <a:r>
              <a:rPr lang="en-IN" sz="2300" dirty="0" smtClean="0"/>
              <a:t>Intel Pentium</a:t>
            </a:r>
          </a:p>
          <a:p>
            <a:r>
              <a:rPr lang="en-IN" sz="2300" dirty="0" smtClean="0"/>
              <a:t>Operating system: windows/2003 or Linux</a:t>
            </a:r>
          </a:p>
          <a:p>
            <a:r>
              <a:rPr lang="en-IN" sz="2300" dirty="0" smtClean="0"/>
              <a:t> SPEED </a:t>
            </a:r>
            <a:r>
              <a:rPr lang="en-IN" sz="2300" dirty="0"/>
              <a:t>: </a:t>
            </a:r>
            <a:r>
              <a:rPr lang="en-IN" sz="2300" dirty="0" smtClean="0"/>
              <a:t>1 GHz</a:t>
            </a:r>
            <a:endParaRPr lang="en-IN" sz="2300" dirty="0"/>
          </a:p>
          <a:p>
            <a:r>
              <a:rPr lang="en-IN" sz="2300" dirty="0"/>
              <a:t>COPROCESSOR : BUILT IN</a:t>
            </a:r>
          </a:p>
          <a:p>
            <a:r>
              <a:rPr lang="en-IN" sz="2300" dirty="0"/>
              <a:t>TOTAL RAM : </a:t>
            </a:r>
            <a:r>
              <a:rPr lang="en-IN" sz="2300" dirty="0" smtClean="0"/>
              <a:t>512 M</a:t>
            </a:r>
            <a:r>
              <a:rPr lang="en-IN" sz="2300" dirty="0" smtClean="0"/>
              <a:t>B</a:t>
            </a:r>
            <a:endParaRPr lang="en-IN" sz="2300" dirty="0"/>
          </a:p>
          <a:p>
            <a:r>
              <a:rPr lang="en-IN" sz="2300" dirty="0"/>
              <a:t>HARD DISK : </a:t>
            </a:r>
            <a:r>
              <a:rPr lang="en-IN" sz="2300" dirty="0" smtClean="0"/>
              <a:t>50 GB</a:t>
            </a:r>
            <a:endParaRPr lang="en-IN" sz="2300" dirty="0"/>
          </a:p>
          <a:p>
            <a:r>
              <a:rPr lang="en-IN" sz="2300" dirty="0" smtClean="0"/>
              <a:t>DISPLAY </a:t>
            </a:r>
            <a:r>
              <a:rPr lang="en-IN" sz="2300" dirty="0"/>
              <a:t>: SGVA </a:t>
            </a:r>
            <a:r>
              <a:rPr lang="en-IN" sz="2300" dirty="0" smtClean="0"/>
              <a:t>COLOR</a:t>
            </a:r>
            <a:endParaRPr lang="en-IN" sz="2300" dirty="0"/>
          </a:p>
          <a:p>
            <a:endParaRPr lang="en-IN" dirty="0"/>
          </a:p>
          <a:p>
            <a:pPr marL="0" indent="0">
              <a:buNone/>
            </a:pPr>
            <a:r>
              <a:rPr lang="en-IN" sz="3800" b="1" dirty="0"/>
              <a:t>2. Software Requirements</a:t>
            </a:r>
          </a:p>
          <a:p>
            <a:r>
              <a:rPr lang="en-IN" sz="2300" dirty="0"/>
              <a:t>FRONT END : HTML, CSS, JAVASCRIPT</a:t>
            </a:r>
          </a:p>
          <a:p>
            <a:r>
              <a:rPr lang="en-IN" sz="2300" dirty="0"/>
              <a:t>BACK END : SQL </a:t>
            </a:r>
            <a:r>
              <a:rPr lang="en-IN" sz="2300" dirty="0" smtClean="0"/>
              <a:t>Server, C#</a:t>
            </a:r>
            <a:endParaRPr lang="en-IN" sz="2300" dirty="0"/>
          </a:p>
          <a:p>
            <a:r>
              <a:rPr lang="en-IN" sz="2300" dirty="0"/>
              <a:t>OPERATING SYSTEM : WINDOWS </a:t>
            </a:r>
            <a:r>
              <a:rPr lang="en-IN" sz="2300" dirty="0" smtClean="0"/>
              <a:t>7/8/8.1/10</a:t>
            </a:r>
          </a:p>
          <a:p>
            <a:r>
              <a:rPr lang="en-IN" sz="2300" dirty="0" smtClean="0"/>
              <a:t>Server Deployment: IIS Server</a:t>
            </a:r>
          </a:p>
          <a:p>
            <a:r>
              <a:rPr lang="en-IN" sz="2300" dirty="0" smtClean="0"/>
              <a:t>IDE: VB.NET</a:t>
            </a:r>
          </a:p>
          <a:p>
            <a:endParaRPr lang="en-IN" sz="2300" dirty="0" smtClean="0"/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382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1"/>
            <a:ext cx="8911687" cy="595090"/>
          </a:xfrm>
        </p:spPr>
        <p:txBody>
          <a:bodyPr>
            <a:normAutofit fontScale="90000"/>
          </a:bodyPr>
          <a:lstStyle/>
          <a:p>
            <a:r>
              <a:rPr lang="en-IN" u="sng" dirty="0" smtClean="0"/>
              <a:t>CONTEXT DIAGRAM</a:t>
            </a:r>
            <a:endParaRPr lang="en-IN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148" y="1524001"/>
            <a:ext cx="8397240" cy="2880359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5242560" y="3169920"/>
            <a:ext cx="792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8061960" y="3169920"/>
            <a:ext cx="853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6141720" y="3657600"/>
            <a:ext cx="17983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91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40810"/>
          </a:xfrm>
        </p:spPr>
        <p:txBody>
          <a:bodyPr>
            <a:normAutofit/>
          </a:bodyPr>
          <a:lstStyle/>
          <a:p>
            <a:r>
              <a:rPr lang="en-IN" u="sng" dirty="0" smtClean="0"/>
              <a:t>DATA FLOW DIAGRAM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920" y="1918648"/>
            <a:ext cx="9281159" cy="435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1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595090"/>
          </a:xfrm>
        </p:spPr>
        <p:txBody>
          <a:bodyPr>
            <a:normAutofit fontScale="90000"/>
          </a:bodyPr>
          <a:lstStyle/>
          <a:p>
            <a:r>
              <a:rPr lang="en-IN" u="sng" dirty="0" smtClean="0"/>
              <a:t>FLOWCHART</a:t>
            </a:r>
            <a:endParaRPr lang="en-IN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3767" y="1969826"/>
            <a:ext cx="9048466" cy="440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5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5122" y="776510"/>
            <a:ext cx="8911687" cy="518890"/>
          </a:xfrm>
        </p:spPr>
        <p:txBody>
          <a:bodyPr>
            <a:normAutofit fontScale="90000"/>
          </a:bodyPr>
          <a:lstStyle/>
          <a:p>
            <a:r>
              <a:rPr lang="en-IN" u="sng" dirty="0" smtClean="0"/>
              <a:t>ER DIAGRAM</a:t>
            </a:r>
            <a:endParaRPr lang="en-IN" u="sng" dirty="0"/>
          </a:p>
        </p:txBody>
      </p:sp>
      <p:pic>
        <p:nvPicPr>
          <p:cNvPr id="102" name="Content Placeholder 10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7320" y="1295400"/>
            <a:ext cx="10087292" cy="504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18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190</TotalTime>
  <Words>355</Words>
  <Application>Microsoft Office PowerPoint</Application>
  <PresentationFormat>Widescreen</PresentationFormat>
  <Paragraphs>69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Times New Roman</vt:lpstr>
      <vt:lpstr>Wingdings 3</vt:lpstr>
      <vt:lpstr>Wisp</vt:lpstr>
      <vt:lpstr>     RENOVATION OF  UNIVERSITY  WEBSITE   </vt:lpstr>
      <vt:lpstr>OBJECTIVE</vt:lpstr>
      <vt:lpstr>EXISTING SYSTEM</vt:lpstr>
      <vt:lpstr>PROPOSED SYSTEM</vt:lpstr>
      <vt:lpstr>SYSTEM SPECIFICATIONS</vt:lpstr>
      <vt:lpstr>CONTEXT DIAGRAM</vt:lpstr>
      <vt:lpstr>DATA FLOW DIAGRAM</vt:lpstr>
      <vt:lpstr>FLOWCHART</vt:lpstr>
      <vt:lpstr>ER DIAGRAM</vt:lpstr>
      <vt:lpstr>HOME PAGE</vt:lpstr>
      <vt:lpstr>SIGN-UP PAGE                    LOGIN PAGE</vt:lpstr>
      <vt:lpstr> REGISTRATION FORM</vt:lpstr>
      <vt:lpstr>CONCLUSION</vt:lpstr>
      <vt:lpstr>REFRENCES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RENOVATION OF UNIVERSITY  WEBSITE</dc:title>
  <dc:creator>SIBU</dc:creator>
  <cp:lastModifiedBy>SIBU</cp:lastModifiedBy>
  <cp:revision>54</cp:revision>
  <dcterms:created xsi:type="dcterms:W3CDTF">2017-11-28T09:46:06Z</dcterms:created>
  <dcterms:modified xsi:type="dcterms:W3CDTF">2017-12-01T07:55:15Z</dcterms:modified>
</cp:coreProperties>
</file>

<file path=docProps/thumbnail.jpeg>
</file>